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:go="http://customooxmlschemas.google.com/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2" roundtripDataSignature="AMtx7mh5oYqC5Y88ueEtkv6AtxJS6TQME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48" d="100"/>
          <a:sy n="48" d="100"/>
        </p:scale>
        <p:origin x="522" y="4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customschemas.google.com/relationships/presentationmetadata" Target="metadata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viewProps" Target="viewProps.xml"/></Relationships>
</file>

<file path=ppt/media/image1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9" name="Google Shape;89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2" name="Google Shape;10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6" name="Google Shape;116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2" name="Google Shape;12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8" name="Google Shape;128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usty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tekst pionowy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8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pionowy i teks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9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9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lajd tytułowy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10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10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18" name="Google Shape;18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tuł i zawartość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1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1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agłówek sekcji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12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12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Dwa elementy zawartości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13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1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6" name="Google Shape;36;p13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7" name="Google Shape;37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orównanie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4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4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14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4" name="Google Shape;44;p14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14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6" name="Google Shape;46;p1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1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ylko tytuł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5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1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1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1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Zawartość z podpisem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6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16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2pPr>
            <a:lvl3pPr marL="1371600" lvl="2" indent="-3810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4pPr>
            <a:lvl5pPr marL="2286000" lvl="4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5pPr>
            <a:lvl6pPr marL="2743200" lvl="5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16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58" name="Google Shape;58;p1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1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1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braz z podpisem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7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7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7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9pPr>
          </a:lstStyle>
          <a:p>
            <a:endParaRPr/>
          </a:p>
        </p:txBody>
      </p:sp>
      <p:sp>
        <p:nvSpPr>
          <p:cNvPr id="65" name="Google Shape;65;p1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8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l-PL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Google Shape;85;p13">
            <a:extLst>
              <a:ext uri="{FF2B5EF4-FFF2-40B4-BE49-F238E27FC236}">
                <a16:creationId xmlns:a16="http://schemas.microsoft.com/office/drawing/2014/main" id="{B92EF0C4-44C0-4000-9D9F-A47F370A86E0}"/>
              </a:ext>
            </a:extLst>
          </p:cNvPr>
          <p:cNvSpPr txBox="1"/>
          <p:nvPr/>
        </p:nvSpPr>
        <p:spPr>
          <a:xfrm>
            <a:off x="867450" y="2279511"/>
            <a:ext cx="10457100" cy="2298977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Clr>
                <a:srgbClr val="F2F2F2"/>
              </a:buClr>
              <a:buSzPts val="1650"/>
              <a:buFont typeface="Calibri"/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Dokładna nazwa trasy</a:t>
            </a:r>
          </a:p>
          <a:p>
            <a:pPr algn="ctr">
              <a:buClr>
                <a:srgbClr val="F2F2F2"/>
              </a:buClr>
              <a:buSzPts val="1650"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Poziom trudności: 0-6</a:t>
            </a:r>
            <a:endParaRPr lang="pl-PL" sz="66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oogle Shape;99;p2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222958" y="1146736"/>
            <a:ext cx="4499810" cy="4499810"/>
          </a:xfrm>
          <a:prstGeom prst="rect">
            <a:avLst/>
          </a:prstGeom>
          <a:noFill/>
          <a:ln>
            <a:noFill/>
          </a:ln>
        </p:spPr>
      </p:pic>
      <p:sp>
        <p:nvSpPr>
          <p:cNvPr id="11" name="Prostokąt 10">
            <a:extLst>
              <a:ext uri="{FF2B5EF4-FFF2-40B4-BE49-F238E27FC236}">
                <a16:creationId xmlns:a16="http://schemas.microsoft.com/office/drawing/2014/main" id="{096A4C5E-C550-4D13-965B-D187FB1421D3}"/>
              </a:ext>
            </a:extLst>
          </p:cNvPr>
          <p:cNvSpPr/>
          <p:nvPr/>
        </p:nvSpPr>
        <p:spPr>
          <a:xfrm>
            <a:off x="359508" y="414215"/>
            <a:ext cx="5963138" cy="5779614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ln w="28575">
                <a:solidFill>
                  <a:schemeClr val="bg1"/>
                </a:solidFill>
              </a:ln>
            </a:endParaRPr>
          </a:p>
        </p:txBody>
      </p:sp>
      <p:pic>
        <p:nvPicPr>
          <p:cNvPr id="12" name="Google Shape;92;p14" descr="oznaczenia-biała.gif">
            <a:extLst>
              <a:ext uri="{FF2B5EF4-FFF2-40B4-BE49-F238E27FC236}">
                <a16:creationId xmlns:a16="http://schemas.microsoft.com/office/drawing/2014/main" id="{F3F305D4-53F5-4B0B-9E49-7779DA2FF28A}"/>
              </a:ext>
            </a:extLst>
          </p:cNvPr>
          <p:cNvPicPr preferRelativeResize="0"/>
          <p:nvPr/>
        </p:nvPicPr>
        <p:blipFill rotWithShape="1">
          <a:blip r:embed="rId4">
            <a:alphaModFix/>
          </a:blip>
          <a:srcRect b="11096"/>
          <a:stretch/>
        </p:blipFill>
        <p:spPr>
          <a:xfrm>
            <a:off x="741947" y="751663"/>
            <a:ext cx="609600" cy="5184578"/>
          </a:xfrm>
          <a:prstGeom prst="rect">
            <a:avLst/>
          </a:prstGeom>
          <a:noFill/>
          <a:ln>
            <a:noFill/>
          </a:ln>
        </p:spPr>
      </p:pic>
      <p:sp>
        <p:nvSpPr>
          <p:cNvPr id="13" name="Google Shape;93;p14">
            <a:extLst>
              <a:ext uri="{FF2B5EF4-FFF2-40B4-BE49-F238E27FC236}">
                <a16:creationId xmlns:a16="http://schemas.microsoft.com/office/drawing/2014/main" id="{2B10ED75-9BAC-46A3-9D0A-BDB3ABBEA970}"/>
              </a:ext>
            </a:extLst>
          </p:cNvPr>
          <p:cNvSpPr txBox="1"/>
          <p:nvPr/>
        </p:nvSpPr>
        <p:spPr>
          <a:xfrm>
            <a:off x="1351547" y="66417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 b="0" i="0" u="none" strike="noStrike" cap="none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Najwyższy szczyt: …m </a:t>
            </a:r>
            <a:r>
              <a:rPr lang="pl-PL" sz="2800" b="0" i="0" u="none" strike="noStrike" cap="none" dirty="0" err="1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n.p.m</a:t>
            </a:r>
            <a:endParaRPr sz="28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94;p14">
            <a:extLst>
              <a:ext uri="{FF2B5EF4-FFF2-40B4-BE49-F238E27FC236}">
                <a16:creationId xmlns:a16="http://schemas.microsoft.com/office/drawing/2014/main" id="{0B1DC0A5-D6FD-4BC6-A9D3-FD463C8AE634}"/>
              </a:ext>
            </a:extLst>
          </p:cNvPr>
          <p:cNvSpPr txBox="1"/>
          <p:nvPr/>
        </p:nvSpPr>
        <p:spPr>
          <a:xfrm>
            <a:off x="1351547" y="156252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Przewyższenie: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95;p14">
            <a:extLst>
              <a:ext uri="{FF2B5EF4-FFF2-40B4-BE49-F238E27FC236}">
                <a16:creationId xmlns:a16="http://schemas.microsoft.com/office/drawing/2014/main" id="{8B886C3F-19B7-415A-AA53-59787F4DF975}"/>
              </a:ext>
            </a:extLst>
          </p:cNvPr>
          <p:cNvSpPr txBox="1"/>
          <p:nvPr/>
        </p:nvSpPr>
        <p:spPr>
          <a:xfrm>
            <a:off x="1351547" y="2496233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Podejście: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" name="Google Shape;96;p14">
            <a:extLst>
              <a:ext uri="{FF2B5EF4-FFF2-40B4-BE49-F238E27FC236}">
                <a16:creationId xmlns:a16="http://schemas.microsoft.com/office/drawing/2014/main" id="{DE1FDDBB-A4CC-4219-AD7B-725E8EEE53A3}"/>
              </a:ext>
            </a:extLst>
          </p:cNvPr>
          <p:cNvSpPr txBox="1"/>
          <p:nvPr/>
        </p:nvSpPr>
        <p:spPr>
          <a:xfrm>
            <a:off x="1351547" y="3376311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Zejście: …m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7" name="Google Shape;97;p14">
            <a:extLst>
              <a:ext uri="{FF2B5EF4-FFF2-40B4-BE49-F238E27FC236}">
                <a16:creationId xmlns:a16="http://schemas.microsoft.com/office/drawing/2014/main" id="{E26210D2-96AB-4CBB-A5C3-814A8DA1F096}"/>
              </a:ext>
            </a:extLst>
          </p:cNvPr>
          <p:cNvSpPr txBox="1"/>
          <p:nvPr/>
        </p:nvSpPr>
        <p:spPr>
          <a:xfrm>
            <a:off x="1351547" y="4256389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Szacowany czas przejścia: …h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98;p14">
            <a:extLst>
              <a:ext uri="{FF2B5EF4-FFF2-40B4-BE49-F238E27FC236}">
                <a16:creationId xmlns:a16="http://schemas.microsoft.com/office/drawing/2014/main" id="{5D317B2C-9031-4568-88D6-1891F1A48750}"/>
              </a:ext>
            </a:extLst>
          </p:cNvPr>
          <p:cNvSpPr txBox="1"/>
          <p:nvPr/>
        </p:nvSpPr>
        <p:spPr>
          <a:xfrm>
            <a:off x="1351547" y="5196066"/>
            <a:ext cx="5385916" cy="5232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28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Długość: …km</a:t>
            </a:r>
            <a:endParaRPr sz="28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6" name="Google Shape;106;p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681789" y="1664369"/>
            <a:ext cx="4363452" cy="4363452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3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276705" y="1664369"/>
            <a:ext cx="6233506" cy="4363452"/>
          </a:xfrm>
          <a:prstGeom prst="rect">
            <a:avLst/>
          </a:prstGeom>
          <a:noFill/>
          <a:ln>
            <a:noFill/>
          </a:ln>
        </p:spPr>
      </p:pic>
      <p:sp>
        <p:nvSpPr>
          <p:cNvPr id="6" name="Google Shape;105;p15">
            <a:extLst>
              <a:ext uri="{FF2B5EF4-FFF2-40B4-BE49-F238E27FC236}">
                <a16:creationId xmlns:a16="http://schemas.microsoft.com/office/drawing/2014/main" id="{483386AB-55B9-4A9A-A94E-65BFB213EFC2}"/>
              </a:ext>
            </a:extLst>
          </p:cNvPr>
          <p:cNvSpPr txBox="1"/>
          <p:nvPr/>
        </p:nvSpPr>
        <p:spPr>
          <a:xfrm>
            <a:off x="1229248" y="239600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Widoki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3" name="Google Shape;113;p4" descr="route-de274227-600x362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753979" y="205980"/>
            <a:ext cx="10684042" cy="6446040"/>
          </a:xfrm>
          <a:prstGeom prst="rect">
            <a:avLst/>
          </a:prstGeom>
          <a:noFill/>
          <a:ln>
            <a:noFill/>
          </a:ln>
        </p:spPr>
      </p:pic>
      <p:sp>
        <p:nvSpPr>
          <p:cNvPr id="4" name="Prostokąt 3">
            <a:extLst>
              <a:ext uri="{FF2B5EF4-FFF2-40B4-BE49-F238E27FC236}">
                <a16:creationId xmlns:a16="http://schemas.microsoft.com/office/drawing/2014/main" id="{D4D1948B-579A-4E00-B563-F2599C4588C8}"/>
              </a:ext>
            </a:extLst>
          </p:cNvPr>
          <p:cNvSpPr/>
          <p:nvPr/>
        </p:nvSpPr>
        <p:spPr>
          <a:xfrm>
            <a:off x="836246" y="351692"/>
            <a:ext cx="4017108" cy="679939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pl-PL" dirty="0"/>
              <a:t>Czas ukrywamy</a:t>
            </a:r>
            <a:endParaRPr lang="en-GB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Google Shape;119;p5"/>
          <p:cNvPicPr preferRelativeResize="0"/>
          <p:nvPr/>
        </p:nvPicPr>
        <p:blipFill rotWithShape="1">
          <a:blip r:embed="rId3">
            <a:alphaModFix/>
          </a:blip>
          <a:srcRect l="29658" t="26039" r="8658" b="16841"/>
          <a:stretch/>
        </p:blipFill>
        <p:spPr>
          <a:xfrm>
            <a:off x="559048" y="224443"/>
            <a:ext cx="11073905" cy="640911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Google Shape;125;p18">
            <a:extLst>
              <a:ext uri="{FF2B5EF4-FFF2-40B4-BE49-F238E27FC236}">
                <a16:creationId xmlns:a16="http://schemas.microsoft.com/office/drawing/2014/main" id="{7263F596-322B-40F0-A295-015CBCE59A01}"/>
              </a:ext>
            </a:extLst>
          </p:cNvPr>
          <p:cNvSpPr txBox="1"/>
          <p:nvPr/>
        </p:nvSpPr>
        <p:spPr>
          <a:xfrm>
            <a:off x="1229248" y="1257364"/>
            <a:ext cx="9733504" cy="923330"/>
          </a:xfrm>
          <a:prstGeom prst="rect">
            <a:avLst/>
          </a:prstGeom>
          <a:solidFill>
            <a:srgbClr val="000000">
              <a:alpha val="30196"/>
            </a:srgbClr>
          </a:solidFill>
          <a:ln>
            <a:solidFill>
              <a:schemeClr val="bg1"/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54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Uwagi na temat np. ekspozycji</a:t>
            </a:r>
            <a:endParaRPr sz="54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Google Shape;131;p19">
            <a:extLst>
              <a:ext uri="{FF2B5EF4-FFF2-40B4-BE49-F238E27FC236}">
                <a16:creationId xmlns:a16="http://schemas.microsoft.com/office/drawing/2014/main" id="{A086080C-5879-4C39-A849-2A6A4D027272}"/>
              </a:ext>
            </a:extLst>
          </p:cNvPr>
          <p:cNvSpPr txBox="1"/>
          <p:nvPr/>
        </p:nvSpPr>
        <p:spPr>
          <a:xfrm>
            <a:off x="1229248" y="962111"/>
            <a:ext cx="9733504" cy="2328165"/>
          </a:xfrm>
          <a:prstGeom prst="rect">
            <a:avLst/>
          </a:prstGeom>
          <a:solidFill>
            <a:srgbClr val="000000">
              <a:alpha val="30196"/>
            </a:srgbClr>
          </a:solidFill>
          <a:ln w="28575">
            <a:solidFill>
              <a:schemeClr val="bg1"/>
            </a:solidFill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Kto prowadzi:</a:t>
            </a:r>
          </a:p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pl-PL" sz="6600" dirty="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endParaRPr sz="6600" dirty="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Motyw pakietu Office">
  <a:themeElements>
    <a:clrScheme name="Pakiet 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52</Words>
  <Application>Microsoft Office PowerPoint</Application>
  <PresentationFormat>Panoramiczny</PresentationFormat>
  <Paragraphs>13</Paragraphs>
  <Slides>7</Slides>
  <Notes>7</Notes>
  <HiddenSlides>0</HiddenSlides>
  <MMClips>0</MMClips>
  <ScaleCrop>false</ScaleCrop>
  <HeadingPairs>
    <vt:vector size="6" baseType="variant">
      <vt:variant>
        <vt:lpstr>Używane czcionki</vt:lpstr>
      </vt:variant>
      <vt:variant>
        <vt:i4>2</vt:i4>
      </vt:variant>
      <vt:variant>
        <vt:lpstr>Motyw</vt:lpstr>
      </vt:variant>
      <vt:variant>
        <vt:i4>1</vt:i4>
      </vt:variant>
      <vt:variant>
        <vt:lpstr>Tytuły slajdów</vt:lpstr>
      </vt:variant>
      <vt:variant>
        <vt:i4>7</vt:i4>
      </vt:variant>
    </vt:vector>
  </HeadingPairs>
  <TitlesOfParts>
    <vt:vector size="10" baseType="lpstr">
      <vt:lpstr>Arial</vt:lpstr>
      <vt:lpstr>Calibri</vt:lpstr>
      <vt:lpstr>Motyw pakietu Office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  <vt:lpstr>Prezentacja programu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Prezentacja programu PowerPoint</dc:title>
  <dc:creator>Marcin Zarombisty</dc:creator>
  <cp:lastModifiedBy>Marcin Zarombisty</cp:lastModifiedBy>
  <cp:revision>1</cp:revision>
  <dcterms:created xsi:type="dcterms:W3CDTF">2019-07-25T13:17:05Z</dcterms:created>
  <dcterms:modified xsi:type="dcterms:W3CDTF">2019-09-19T12:35:52Z</dcterms:modified>
</cp:coreProperties>
</file>